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20C6-7D78-42CA-856D-14056AA5C969}" type="datetimeFigureOut">
              <a:rPr lang="it-IT" smtClean="0"/>
              <a:pPr/>
              <a:t>15/10/2014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17B52-2969-43CE-876C-2E9BD1FF9BB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620688"/>
            <a:ext cx="597666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76064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0"/>
            <a:ext cx="61206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Presentazione su schermo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Diapositiva 1</vt:lpstr>
      <vt:lpstr>Diapositiva 2</vt:lpstr>
      <vt:lpstr>Diapositiva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Utente</cp:lastModifiedBy>
  <cp:revision>9</cp:revision>
  <dcterms:created xsi:type="dcterms:W3CDTF">2014-10-15T06:39:46Z</dcterms:created>
  <dcterms:modified xsi:type="dcterms:W3CDTF">2014-10-15T14:40:40Z</dcterms:modified>
</cp:coreProperties>
</file>